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notesSlides/notesSlide3.xml" ContentType="application/vnd.openxmlformats-officedocument.presentationml.notesSlide+xml"/>
  <Override PartName="/ppt/ink/ink5.xml" ContentType="application/inkml+xml"/>
  <Override PartName="/ppt/ink/ink6.xml" ContentType="application/inkml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notesSlides/notesSlide9.xml" ContentType="application/vnd.openxmlformats-officedocument.presentationml.notesSlide+xml"/>
  <Override PartName="/ppt/ink/ink11.xml" ContentType="application/inkml+xml"/>
  <Override PartName="/ppt/ink/ink1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4630400" cy="8229600"/>
  <p:notesSz cx="8229600" cy="1463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71" d="100"/>
          <a:sy n="71" d="100"/>
        </p:scale>
        <p:origin x="562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2T04:04:41.9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24575,'15'5'0,"25"2"0,22 4 0,15 6 0,10 5 0,-5-1 0,-12-4 0,-7-5 0,-4 0 0,-7 4 0,-7-2 0,-7-2 0,-4-4 0,2-3 0,-5-2-8191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2T04:07:37.27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809 0 24575,'-808'0'-1365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2T04:07:50.59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100 155 24575,'0'65'0,"-3"0"0,-12 74 0,-2-60 0,10-48 0,0 1 0,2 0 0,1 0 0,2 62 0,2-90 0,0 0 0,1 0 0,-1 0 0,1 0 0,0 0 0,0 0 0,0-1 0,1 1 0,0 0 0,-1 0 0,1-1 0,1 1 0,-1-1 0,0 0 0,1 0 0,0 0 0,-1 0 0,7 5 0,-3-5 0,-1 0 0,1-1 0,0 1 0,0-1 0,0 0 0,0 0 0,1-1 0,-1 0 0,0 0 0,1-1 0,8 0 0,306-1 0,-101-2 0,-131 2 0,271 14 0,-119-1 0,-45-4 0,-30 20 0,-119-17 0,0-3 0,75 4 0,32-15 0,98 5 0,-152 11 0,-59-6 0,54 2 0,593-8 0,-330-3 0,-310 3 0,-17 0 0,52-4 0,-73 1 0,-1 1 0,1-2 0,-1 1 0,1-1 0,-1 0 0,0-1 0,-1 0 0,1-1 0,12-8 0,6-4 0,1 1 0,1 1 0,39-14 0,-36 16 0,0-2 0,42-26 0,-52 25 0,-1-2 0,-1 0 0,19-23 0,-15 15 0,-19 21 0,-1 0 0,-1 0 0,1-1 0,-1 1 0,0-1 0,0 0 0,0 0 0,-1 0 0,0 0 0,0 0 0,-1-1 0,0 1 0,0-1 0,0-8 0,0 10 0,-1 0 0,-1 1 0,1-1 0,0 1 0,-1-1 0,0 1 0,0-1 0,0 1 0,-1 0 0,0-1 0,1 1 0,-2 0 0,1 0 0,0 0 0,-1 0 0,1 1 0,-1-1 0,0 1 0,-1-1 0,1 1 0,-5-3 0,-125-73 0,116 72 0,0 0 0,0 1 0,0 1 0,-1 0 0,-32-4 0,31 6 0,-41-5 0,-1 4 0,-107 4 0,60 3 0,29-2 0,33 1 0,0-2 0,0-2 0,0-1 0,-56-13 0,-617-137 0,635 139 0,29 4 0,-90-5 0,118 12 0,1 0 0,0-2 0,0-1 0,0 0 0,1-2 0,0-1 0,-29-15 0,49 22 0,-11-4 0,-1 0 0,1 2 0,-2 0 0,1 0 0,-32 0 0,-92 5 0,57 2 0,-484-3 0,556 1 0,1-1 0,-1 2 0,1-1 0,-1 2 0,1 0 0,0 0 0,-22 9 0,5 3 0,-43 28 0,50-28 0,13-11 0,1 0 0,-1-1 0,0 0 0,-15 4 0,17-5 0,-1 0 0,1 0 0,0 0 0,0 1 0,0-1 0,1 1 0,-1 1 0,0-1 0,-8 8 0,4 1 0,-1 1 0,2-1 0,0 1 0,1 1 0,0 0 0,1 0 0,0 0 0,2 1 0,-1 0 0,2 0 0,0 1 0,1-1 0,0 1 0,1 0 0,1 0 0,1-1 0,0 1 0,5 31 0,-5-43 0,1 0 0,1 0 0,-1 0 0,0 0 0,1 0 0,0-1 0,0 1 0,0 0 0,0-1 0,1 0 0,-1 1 0,1-1 0,0 0 0,0 0 0,0 0 0,0-1 0,1 1 0,-1-1 0,1 0 0,-1 0 0,1 0 0,0 0 0,0 0 0,0-1 0,0 0 0,0 0 0,6 1 0,12 1 0,-1-1 0,0-1 0,1 0 0,24-4 0,-25 2 0,236-4 0,-254 5 0,35-3 0,-36 3 0,-1 0 0,0 0 0,1-1 0,-1 1 0,0 0 0,0-1 0,1 1 0,-1-1 0,0 1 0,0-1 0,0 0 0,0 0 0,0 1 0,0-1 0,0 0 0,0 0 0,0 0 0,0 0 0,0 0 0,-1 0 0,1 0 0,0 0 0,-1 0 0,1-1 0,0 0 0,-1 1 0,0 0 0,0 0 0,0 0 0,-1 0 0,1 1 0,0-1 0,0 0 0,0 0 0,-1 0 0,1 1 0,0-1 0,-1 0 0,1 0 0,-1 1 0,1-1 0,-1 0 0,1 1 0,-1-1 0,0 0 0,1 1 0,-1-1 0,0 1 0,1-1 0,-1 1 0,0 0 0,0-1 0,1 1 0,-1 0 0,-2-1 0,-28-8 0,23 7 0,-291-62 0,283 60 0,2 0 0,-1-1 0,0-1 0,1 0 0,0-1 0,1-1 0,-1 0 0,1-1 0,1 0 0,0-1 0,-21-22 0,20 21 0,0 1 0,-1 0 0,0 1 0,-1 0 0,0 1 0,0 1 0,-1 0 0,0 1 0,-22-5 0,9 2 0,-45-21 0,11 2 0,-113-33 0,138 48 0,27 9 0,0 1 0,0-1 0,-1 2 0,1-1 0,0 2 0,-1 0 0,0 0 0,-22 2 0,33-1 0,1 0 0,-1 0 0,0 0 0,1 0 0,-1 1 0,0-1 0,1 0 0,-1 0 0,1 1 0,-1-1 0,0 0 0,1 1 0,-1-1 0,1 0 0,-1 1 0,1-1 0,-1 1 0,1-1 0,0 1 0,-1-1 0,1 1 0,-1-1 0,1 1 0,0-1 0,0 1 0,-1 0 0,1-1 0,0 1 0,0 0 0,0-1 0,-1 2 0,2 0 0,-1 0 0,0 0 0,1 0 0,-1 0 0,1-1 0,0 1 0,-1 0 0,1 0 0,0 0 0,2 2 0,34 40 0,-35-42 0,95 112 0,6 5 0,-93-107 0,0 0 0,-1 0 0,0 1 0,-1 0 0,-1 1 0,9 20 0,19 34 0,-33-64 0,1-1 0,-1-1 0,1 1 0,-1 0 0,1 0 0,0-1 0,0 0 0,0 0 0,0 1 0,1-2 0,-1 1 0,1 0 0,-1-1 0,1 1 0,-1-1 0,1 0 0,0 0 0,-1-1 0,1 1 0,0-1 0,0 0 0,-1 0 0,1 0 0,0 0 0,0-1 0,0 1 0,-1-1 0,1 0 0,0 0 0,-1-1 0,1 1 0,-1-1 0,0 1 0,1-1 0,-1 0 0,0 0 0,0-1 0,0 1 0,0-1 0,-1 1 0,1-1 0,-1 0 0,3-4 0,13-22 0,-1-1 0,-2-1 0,0 0 0,-3-1 0,18-66 0,-28 91 0,0 1 0,0-1 0,1 1 0,0 0 0,0 0 0,1 0 0,0 0 0,0 1 0,0 0 0,1-1 0,-1 1 0,1 1 0,0-1 0,1 1 0,-1 0 0,1 0 0,0 0 0,0 1 0,11-4 0,-1 1 0,0 1 0,1 1 0,0 1 0,-1 0 0,1 1 0,30 1 0,-18-1 0,56-10 0,-51 6 0,36-1 0,447 4 0,-266 5 0,528-2-1365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2T04:07:56.04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24575,'451'0'0,"-427"2"0,0 0 0,43 11 0,-2 0 0,0-1 0,-28-5 0,69 5 0,379-12 0,-222-1 0,-244 2 0,-1 1 0,1 0 0,21 7 0,-18-4 0,39 5 0,281-8 190,-177-4-1745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2T04:05:39.76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428 583 24575,'3'21'-1966,"0"-10"1496,1-1-1,0 0 0,0 0 1,1-1-1,1 1 0,0-1 1,0 0-1,14 14 1,-8-11 618,1 0 0,1 0 1,0-2-1,27 17 0,5-4 1623,0-1 0,86 25 0,-69-30-1757,1-2 1,0-3 0,1-3 0,0-3-1,0-2 1,0-4 0,0-2 0,0-3-1,122-26 1,-147 20-15,46-19 0,-57 18 0,0 2 0,1 1 0,47-8 0,-57 18 0,-17 0 0,0 0 0,0-1 0,0 0 0,0 0 0,-1 0 0,1 0 0,0 0 0,0-1 0,3 0 0,-5 0 0,-1 0 0,0 0 0,0 0 0,0 0 0,0 0 0,0 0 0,0 0 0,0 0 0,0 0 0,-1 0 0,1 0 0,0 0 0,0 0 0,-1 0 0,1 1 0,-1-1 0,1 0 0,-1 0 0,1 0 0,-1 0 0,0 0 0,-14-21 0,8 16 0,1 0 0,-2 0 0,1 0 0,0 1 0,-1 0 0,0 1 0,0 0 0,-1 0 0,1 0 0,-1 1 0,0 1 0,0-1 0,0 1 0,0 1 0,0 0 0,-10 0 0,-16 0 0,1 1 0,-67 10 0,-117 29 0,-97 10 0,213-44 0,1-4 0,-1-5 0,1-4 0,0-5 0,1-4 0,-133-41 0,70-4 0,149 59 0,-8-4 0,21 7 0,1-1 0,-1 0 0,0 0 0,1 1 0,-1-1 0,1 0 0,0 0 0,-1 0 0,1 1 0,-1-1 0,1 0 0,0 0 0,0 0 0,0 0 0,0 0 0,-1 0 0,1 0 0,0 0 0,1 0 0,-1 0 0,0 1 0,0-1 0,0 0 0,0 0 0,1 0 0,0-1 0,2-9 0,1 1 0,1 0 0,0 0 0,0 0 0,1 1 0,12-16 0,49-49 0,-65 72 0,28-27 0,1 1 0,2 1 0,0 2 0,2 2 0,1 1 0,0 1 0,1 2 0,2 2 0,-1 2 0,2 1 0,0 2 0,1 2 0,0 1 0,0 2 0,0 2 0,1 2 0,66 4 0,153 22 0,81 3 0,-31-11 0,-304-15 0,1 1 0,0 1 0,-1-1 0,1 1 0,-1 0 0,0 1 0,1 0 0,-1 0 0,-1 0 0,1 1 0,9 7 0,23 11 0,-38-22 0,-1 0 0,1 0 0,-1 0 0,1 0 0,-1 0 0,0 1 0,1-1 0,-1 0 0,0 0 0,1 1 0,-1-1 0,0 0 0,1 1 0,-1-1 0,0 0 0,1 1 0,-1-1 0,0 0 0,0 1 0,1-1 0,-1 1 0,0-1 0,0 0 0,0 1 0,0-1 0,0 1 0,0-1 0,0 1 0,0-1 0,0 1 0,0-1 0,0 0 0,0 1 0,0-1 0,0 1 0,0-1 0,0 1 0,-16 17 0,-36 12 0,47-27 0,-63 30 0,0-4 0,-2-2 0,-92 22 0,-227 26 0,330-63 0,-68 22 0,81-19 0,0-3 0,-94 12 0,93-21 0,-78-4 0,180-20 0,473-122 0,-257 77 0,-197 46 0,0-4 0,-2-2 0,-1-4 0,-1-2 0,81-53 0,-147 83 0,0-1 0,0 1 0,0 0 0,0 0 0,0 1 0,0-1 0,0 1 0,0 0 0,1 0 0,-1 0 0,1 1 0,-1-1 0,0 1 0,1 0 0,-1 0 0,7 2 0,-8-2 0,12 1 0,-30 0 0,-18 0 0,-25 9 0,1 2 0,-1 2 0,-63 26 0,-159 80 0,214-90 0,-172 68 0,-50 23 0,95-47 0,139-56 0,56-18 0,0 0 0,-1 0 0,1 0 0,0 0 0,0 0 0,0 1 0,-1-1 0,1 1 0,0-1 0,0 1 0,-1 0 0,1-1 0,2 3 0,30 18 0,-19-11 0,281 147 0,-250-137 0,1-2 0,1-2 0,1-2 0,82 13 0,-101-25 0,0 0 0,0-3 0,-1 0 0,1-2 0,0-1 0,-1-1 0,0-2 0,0 0 0,33-15 0,-39 15 0,-1 2 0,1 0 0,0 2 0,1 1 0,-1 0 0,44 4 0,-17-1 0,-49-1 0,-1 0 0,0 0 0,1 0 0,-1 0 0,0 0 0,0 0 0,1 0 0,-1 0 0,0 0 0,1 0 0,-1 0 0,0 0 0,0 0 0,1 0 0,-1 0 0,0 0 0,1 0 0,-1 0 0,0 0 0,0-1 0,1 1 0,-1 0 0,0 0 0,0 0 0,1 0 0,-1-1 0,0 1 0,0 0 0,0 0 0,0 0 0,1-1 0,-1 1 0,0 0 0,0 0 0,0-1 0,0 1 0,0 0 0,1-1 0,-9-10 0,-17-10 0,-3 4 0,-2 2 0,0 0 0,-1 2 0,0 1 0,-1 1 0,-1 2 0,1 2 0,-64-7 0,23 9 0,1 3 0,-1 4 0,-74 11 0,-215 14 0,207-17 0,146-10 0,0 1 0,0 0 0,0 1 0,0 0 0,0 0 0,1 1 0,-1 0 0,1 1 0,-15 8 0,66-31 0,-27 12 0,0 1 0,0 0 0,1 2 0,0 0 0,0 0 0,0 2 0,0 0 0,27 0 0,16 5 0,67 11 0,-10-1 0,-26-10 0,127-14 0,-65 1 0,36-9 0,-120 9 0,18 6 0,-184-2 0,62 8 0,0 3 0,0 0 0,-66 21 0,-100 49 0,70-24 0,-12 2 0,-144 48 0,255-92 0,0-1 0,0-2 0,-1-1 0,0-1 0,-57-2 0,89-2 0,1 0 0,0 0 0,0 0 0,0 0 0,0 0 0,0 0 0,-1 0 0,1 0 0,0 0 0,0 0 0,0 0 0,0 0 0,-1 0 0,1 0 0,0 0 0,0 0 0,0 0 0,0 0 0,-1 0 0,1 0 0,0 0 0,0 0 0,0-1 0,0 1 0,0 0 0,0 0 0,-1 0 0,1 0 0,0 0 0,0 0 0,0 0 0,0 0 0,0-1 0,0 1 0,0 0 0,0 0 0,-1 0 0,1 0 0,0 0 0,0-1 0,0 1 0,0 0 0,0 0 0,0 0 0,0 0 0,0-1 0,0 1 0,0 0 0,0 0 0,0 0 0,0 0 0,0-1 0,0 1 0,10-10 0,21-12 0,-5 9 0,0 1 0,1 1 0,39-10 0,89-15 0,-138 33 0,48-9 0,110-5 0,66 15 0,-176 2 0,-65 0 0,1 0 0,0 0 0,-1 0 0,1 0 0,0 0 0,-1 0 0,1 0 0,-1 0 0,1 0 0,0 0 0,-1 0 0,1 0 0,-1 0 0,1-1 0,0 1 0,-1 0 0,1 0 0,-1-1 0,1 1 0,-1-1 0,1 1 0,-1 0 0,1-1 0,-1 1 0,1-1 0,-1 0 0,-5-12 0,1 9 0,0 1 0,1-1 0,-2 1 0,1 0 0,-8-5 0,-22-7 0,0 2 0,-62-15 0,-75-7 0,102 24 0,0 4 0,-120 2 0,-137 32 0,292-21 0,23-3 0,-1-1 0,0-1 0,1 0 0,-1 0 0,0-1 0,0 0 0,-13-3 0,19 0 0,0 0 0,1-1 0,-1 0 0,1 0 0,-1 0 0,1-1 0,1 0 0,-1 0 0,1 0 0,0 0 0,0-1 0,0 0 0,1 0 0,0 0 0,-5-12 0,7 15 0,0 0 0,1 0 0,-1 0 0,1 0 0,-1 0 0,1-1 0,0 1 0,0 0 0,1 0 0,-1 0 0,0 0 0,1-1 0,0 1 0,0 0 0,0 0 0,0 0 0,1 0 0,-1 1 0,1-1 0,-1 0 0,1 1 0,0-1 0,0 1 0,0-1 0,0 1 0,1 0 0,-1 0 0,1 0 0,2-2 0,8-4 0,1 1 0,0 0 0,0 1 0,26-9 0,-26 11 0,50-16 0,1 3 0,0 4 0,1 2 0,95-4 0,269 18 0,-246 3 0,-26-10 0,-14-2 0,-124 3 0,-20 2 0,0 1 0,0 0 0,0-1 0,0 1 0,1 0 0,-1 0 0,0-1 0,0 1 0,0 0 0,0-1 0,0 1 0,0 0 0,0-1 0,0 1 0,0 0 0,0 0 0,0-1 0,0 1 0,0 0 0,0-1 0,0 1 0,0 0 0,-1-1 0,1 1 0,0 0 0,0 0 0,0-1 0,0 1 0,-1 0 0,1 0 0,0-1 0,0 1 0,-1 0 0,-32-26 0,-10 1 0,-1 2 0,-1 2 0,-55-18 0,76 31 0,0 1 0,-1 2 0,1 0 0,-1 1 0,0 2 0,0 0 0,0 2 0,-33 3 0,38 3 0,13-2 0,9-1 0,20-11 0,-11 3 0,28-7 0,0 1 0,1 2 0,44-4 0,123-1 0,14-2 0,-136 0 0,-1-3 0,154-57 0,10-4 0,-203 68 0,0 3 0,1 1 0,75-2 0,-38 11 0,-41 0 0,0-1 0,0-2 0,0-2 0,56-13 0,-52 4 0,0 2 0,0 1 0,0 3 0,84-2 0,-122 8 0,0 1 0,-1-1 0,1 0 0,8-4 0,-8 3 0,0 0 0,0 1 0,0 0 0,8 0 0,59 1 0,-73 28 0,-3 7 0,-2 0 0,0 0 0,-3 0 0,-1-1 0,-1 0 0,-25 63 0,23-74 0,0-1 0,-2 0 0,0-1 0,-2 0 0,0-1 0,-1-1 0,-1 0 0,-1-1 0,0 0 0,-33 24 0,-5-5 0,-1-1 0,-2-4 0,-1-2 0,-65 23 0,91-42 0,0-2 0,-1-1 0,0-2 0,-55 3 0,34-8 0,-1-1 0,-59-10 0,82 5 0,0-2 0,0-1 0,1-1 0,-57-26 0,41 12 0,0-3 0,-52-38 0,96 61 0,-34-26 0,36 27 0,0 0 0,0 1 0,1-1 0,-1 0 0,0 0 0,1 0 0,0 0 0,-1 0 0,1 0 0,0 0 0,0 0 0,0-1 0,0 1 0,1 0 0,-1-1 0,0-2 0,47-4 0,59-11 0,2 5 0,0 4 0,189 5 0,-146 16 0,0 5 0,167 41 0,-282-49 0,-7-2 0,32 11 0,-11 9 0,-102-22 0,30 0 0,-67 10 0,0 5 0,-152 50 0,68-17 0,160-47 0,6-1 0,0-1 0,0 0 0,0-1 0,-12 1 0,20-2 0,0 1 0,0-1 0,0 1 0,0-1 0,0 0 0,0 1 0,0-1 0,0 0 0,0 1 0,0-1 0,1 1 0,-1-1 0,0 0 0,0 1 0,0-1 0,0 0 0,1 1 0,-1-1 0,0 0 0,0 0 0,1 1 0,-1-1 0,0 0 0,1 0 0,-1 1 0,0-1 0,1 0 0,-1 0 0,0 0 0,1 0 0,-1 1 0,0-1 0,1 0 0,-1 0 0,0 0 0,1 0 0,-1 0 0,1 0 0,401-84 0,-326 69 0,95-5 0,-116 18 0,-49 4 0,-36 2 0,-481 55 0,386-44 0,16 0 0,-125-1 0,139-15 0,56 0 0,30 0 0,11 0 0,67-5 0,1 3 0,0 3 0,88 12 0,-83-5 0,0-3 0,121-9 0,-178 4 0,0 0 0,0 2 0,0 0 0,0 1 0,0 1 0,-1 0 0,28 10 0,-37-11 0,36 2 0,-1 1 0,-64 6 0,-26 3 0,0-3 0,-1-2 0,-59 3 0,-149-4 0,294-37 0,1 9 0,0 3 0,1 1 0,1 2 0,58-12 0,-44 11 0,205-49 0,-202 54 0,0 2 0,93-1 0,-108 10 0,0-2 0,1-1 0,-1-3 0,70-16 0,-69 11 0,2 3 0,-1 1 0,0 2 0,69 4 0,-37-1 0,-61 0 0,-10 1 0,-21 4 0,-32 12 0,2 1 0,-63 34 0,19-8 0,-216 101 0,237-113 0,-2-3 0,-138 36 0,-154 9 0,199-44 0,113-20 0,-83 3 0,107-13 0,1-1 0,-1-1 0,1-1 0,0-2 0,-37-12 0,-14-4 0,67 21 0,-9-2 0,18 3 0,-1-1 0,1 1 0,0 0 0,0 0 0,-1 0 0,1 0 0,0 0 0,0-1 0,-1 1 0,1 0 0,0 0 0,0 0 0,0-1 0,0 1 0,-1 0 0,1 0 0,0-1 0,0 1 0,0 0 0,0-1 0,0 1 0,0 0 0,0 0 0,0-1 0,0 1 0,0 0 0,0 0 0,0-1 0,0 1 0,0 0 0,0-1 0,0 1 0,0 0 0,0 0 0,0-1 0,0 1 0,0 0 0,0-1 0,0 1 0,1 0 0,-1 0 0,0 0 0,0-1 0,0 1 0,1 0 0,-1 0 0,0 0 0,0-1 0,0 1 0,1 0 0,25-18 0,-23 14 0,-1 2 0,-1-1 0,0 1 0,1 0 0,0 0 0,0 0 0,-1 0 0,1 0 0,0 0 0,0 1 0,1-1 0,-1 0 0,0 1 0,1 0 0,-1-1 0,0 1 0,1 0 0,0 1 0,-1-1 0,1 0 0,-1 1 0,1-1 0,0 1 0,0 0 0,-1 0 0,1 0 0,4 0 0,54 5 0,100 22 0,-106-16 0,0-2 0,87 3 0,175-21 0,-305 8 0,0 0 0,0-1 0,0 0 0,20-8 0,-21 7 0,1-1 0,-1 2 0,0 0 0,22-2 0,-106 9 0,-139 28 0,153-22 0,27-4 0,1-2 0,-1-1 0,-1-2 0,-61-3 0,85 1 0,-11-3 0,20 3 0,-1 0 0,1 0 0,0 0 0,-1 0 0,1 0 0,0 0 0,-1 0 0,1 0 0,0 0 0,-1 0 0,1 0 0,0-1 0,-1 1 0,1 0 0,0 0 0,-1 0 0,1-1 0,0 1 0,0 0 0,-1 0 0,1-1 0,0 1 0,0 0 0,0-1 0,-1 1 0,1 0 0,0-1 0,0 1 0,0 0 0,0-1 0,0 1 0,0 0 0,0-1 0,0 1 0,0 0 0,0-1 0,3-15 0,-3 13 0,0 1 0,1-1 0,-1 1 0,1-1 0,0 1 0,0-1 0,0 1 0,0-1 0,0 1 0,1 0 0,-1 0 0,1 0 0,2-3 0,12-14 0,1 1 0,1 0 0,0 2 0,29-21 0,-35 29 0,1 1 0,0 0 0,0 0 0,1 2 0,-1 0 0,1 0 0,0 1 0,28-4 0,277-9 0,-264 10 0,-44 4 0,0 1 0,0 1 0,14-1 0,150 2-1365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2T04:05:41.93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172 401 24575,'0'0'0,"0"0"0,0 0 0,0 0 0,-36 1 0,2 10 0,30-9 0,0-1 0,-1 1 0,1-1 0,0 0 0,0 0 0,-1 0 0,1 0 0,0-1 0,-6 1 0,-36-5 0,38 1 0,32 2 0,239 1 0,-280-29 0,-8-2 0,-39-34 0,43 46 0,1-1 0,0-1 0,2-1 0,-23-35 0,30 33 0,1 0 0,-13-44 0,21 62 0,-3-12 0,2 6 0,5 26 0,0-11 0,0 1 0,0 0 0,0-1 0,0 0 0,1 0 0,-1 1 0,1-1 0,0-1 0,0 1 0,0 0 0,0-1 0,0 1 0,1-1 0,6 3 0,-1 1 0,27 15 0,0-1 0,2-2 0,49 16 0,40 19 0,-124-51 0,-1-1 0,0 1 0,1 0 0,-1 0 0,0 0 0,0 0 0,0 0 0,-1 0 0,1 0 0,0 1 0,-1-1 0,1 1 0,-1-1 0,0 1 0,1 2 0,-2-3 0,1 0 0,0 0 0,-1-1 0,1 1 0,0 0 0,0 0 0,0-1 0,0 1 0,0-1 0,0 1 0,0-1 0,1 1 0,-1-1 0,0 0 0,1 0 0,-1 1 0,1-1 0,0 0 0,-1 0 0,1-1 0,0 1 0,0 0 0,-1 0 0,1-1 0,0 1 0,0-1 0,0 0 0,0 0 0,3 1 0,14-3 0,-15 1 0,0 1 0,0-1 0,0 1 0,0 0 0,-1 0 0,1 0 0,6 2 0,-10-1 0,0 0 0,-1 0 0,1 0 0,0 0 0,-1 0 0,1 0 0,-1 0 0,1 0 0,-1 0 0,0 0 0,1 0 0,-1-1 0,0 1 0,0 0 0,0 0 0,1-1 0,-1 1 0,0-1 0,-1 1 0,-80 58 0,26-21 0,-53 49 0,103-81 0,-31 23 0,35-28 0,0 0 0,0 0 0,0 0 0,0 0 0,0-1 0,0 1 0,0-1 0,0 1 0,0-1 0,0 0 0,0 0 0,0 0 0,0 0 0,-1 0 0,1-1 0,0 1 0,0 0 0,0-1 0,0 0 0,-2 0 0,-3-1 0,6 2 0,1 0 0,0 0 0,-1 0 0,1 0 0,0 0 0,-1 0 0,1 0 0,0 0 0,-1 0 0,1 0 0,0 0 0,-1 0 0,1 0 0,0 0 0,-1-1 0,1 1 0,0 0 0,-1 0 0,1 0 0,0 0 0,0-1 0,-1 1 0,1 0 0,0 0 0,0-1 0,0 1 0,-1 0 0,1-1 0,0 1 0,0 0 0,0 0 0,0-1 0,-1 1 0,1 0 0,0-1 0,0 1 0,0 0 0,0-1 0,0 1 0,0 0 0,0-1 0,0 1 0,0-1 0,0 1 0,0 0 0,0-1 0,0 1 0,0 0 0,1-1 0,-1 1 0,0 0 0,0 0 0,0-1 0,0 1 0,1 0 0,-1-1 0,0 1 0,0 0 0,0 0 0,1-1 0,2-41-1365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2T04:05:44.27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15 24575,'429'-15'0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2T04:08:18.00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1 329 24575,'0'51'0,"2"1"0,14 84 0,0-40 0,-14-67 0,3 1 0,0-1 0,2 0 0,1-1 0,1 0 0,18 38 0,-20-57 0,-1 0 0,1 0 0,1-1 0,0 0 0,0-1 0,0 0 0,1 0 0,10 6 0,22 18 0,-35-26 0,0-1 0,0 0 0,1 0 0,-1 0 0,1-1 0,0 0 0,0-1 0,1 1 0,-1-2 0,0 1 0,16 1 0,6-1 0,53-3 0,-36-1 0,24 2 0,-30 1 0,1-2 0,-1-1 0,48-10 0,-23 1 0,-45 9 0,1-2 0,-1 0 0,32-11 0,-27 6 0,1 1 0,0 1 0,0 1 0,0 1 0,30-1 0,132 5 0,9 0 0,-169-3 0,1-1 0,36-12 0,33-6 0,-2 14 0,1 3 0,97 9 0,-50-1 0,777-2 0,-903-1 0,1-1 0,-1 0 0,22-7 0,-18 4 0,39-5 0,-43 9 0,-2 1 0,0-1 0,0-1 0,0 0 0,0-1 0,0-1 0,24-9 0,-12 1 0,2 0 0,-1 2 0,2 1 0,-1 2 0,1 0 0,0 2 0,48-1 0,195 10 0,-269-5 0,-1 1 0,1 1 0,-1-1 0,1 1 0,0-1 0,-1 1 0,0 0 0,1 1 0,-1-1 0,0 1 0,1 0 0,-1 0 0,7 5 0,-9-5 0,0 1 0,1-1 0,-1 1 0,0 0 0,0 0 0,-1 0 0,1 0 0,-1 0 0,1 0 0,-1 0 0,0 0 0,0 0 0,0 0 0,-1 1 0,1-1 0,-1 0 0,0 1 0,0-1 0,0 6 0,-1-6 0,1 0 0,-1 0 0,1 0 0,-1 0 0,0 0 0,0 0 0,0-1 0,-1 1 0,1 0 0,-1-1 0,1 1 0,-1-1 0,0 0 0,0 1 0,0-1 0,0 0 0,0 0 0,0 0 0,-1 0 0,1-1 0,-1 1 0,1-1 0,-1 1 0,0-1 0,-3 1 0,4-1 0,0 0 0,0-1 0,0 1 0,-1-1 0,1 0 0,0 1 0,0-1 0,-1 0 0,1 0 0,0 0 0,-1-1 0,1 1 0,0 0 0,0-1 0,0 0 0,0 1 0,-1-1 0,1 0 0,0 0 0,0 0 0,0 0 0,0-1 0,1 1 0,-1 0 0,0-1 0,1 1 0,-1-1 0,1 0 0,-1 0 0,1 1 0,0-1 0,-1 0 0,0-3 0,-2-4 0,1 1 0,1-1 0,-1-1 0,1 1 0,1 0 0,-1 0 0,1-14 0,5-73 0,-1 39 0,-1 31 0,0 1 0,2-1 0,8-29 0,9-27 0,23-122 0,-43 196 0,-1 0 0,1 1 0,-2-1 0,1 1 0,-1-1 0,0 0 0,-1 1 0,-4-14 0,6 19 0,-1 0 0,0 0 0,0 0 0,0 0 0,0 0 0,0 0 0,0 1 0,-1-1 0,1 0 0,0 0 0,-1 1 0,0-1 0,1 1 0,-1-1 0,0 1 0,0 0 0,0 0 0,1 0 0,-1 0 0,-1 0 0,1 0 0,0 0 0,0 1 0,0-1 0,0 1 0,0 0 0,-1-1 0,1 1 0,0 0 0,0 0 0,0 0 0,-1 1 0,1-1 0,-4 2 0,4-2 0,0 1 0,0 0 0,0 0 0,0 0 0,0 0 0,0 1 0,0-1 0,1 0 0,-1 1 0,0-1 0,1 1 0,-1 0 0,1-1 0,0 1 0,-1 0 0,1 0 0,-1 2 0,-16 43 0,4-11 0,10-28 0,-2 0 0,1 0 0,-1 0 0,-1-1 0,1 0 0,-1 0 0,0 0 0,-1-1 0,0 0 0,0-1 0,-13 8 0,5-5 0,-1-2 0,0 1 0,0-2 0,0 0 0,-26 3 0,-3-1 0,-3 2 0,-93 4 0,-877-15 0,1001 1 0,-1-1 0,1 0 0,-22-7 0,19 4 0,-1 1 0,-23-2 0,-169 7 0,-38-3 0,204-4 0,-90-22 0,76 11 0,23 6 0,0 1 0,-1 2 0,-45-3 0,54 8 0,1-2 0,-55-15 0,54 11 0,-1 2 0,-45-5 0,-18 9 0,66 4 0,-1-1 0,1-2 0,0-1 0,-45-11 0,65 11 0,1-1 0,1 0 0,-1 0 0,0-1 0,1 0 0,0-1 0,0 1 0,1-1 0,-1 0 0,-5-8 0,7 7 0,-1 1 0,0 0 0,0 0 0,0 1 0,-1 0 0,1 0 0,-1 0 0,-1 1 0,1 0 0,0 1 0,-1-1 0,-10-2 0,-185-45 0,189 48 0,1 0 0,0 1 0,-1 1 0,0 0 0,-22 2 0,32-1 0,1 0 0,0 1 0,-1-1 0,1 1 0,0 0 0,-1 0 0,1 0 0,0 0 0,0 1 0,0 0 0,0-1 0,0 1 0,1 0 0,-1 0 0,0 0 0,1 1 0,0-1 0,-1 1 0,1-1 0,0 1 0,0 0 0,0 0 0,1 0 0,-1 0 0,1 0 0,0 0 0,-1 0 0,1 4 0,-4 21 0,3 0 0,0 0 0,2 1 0,0-1 0,7 38 0,-6-61 0,0 0 0,0 0 0,1 0 0,-1 0 0,1 0 0,0 0 0,0 0 0,1-1 0,0 1 0,0-1 0,0 1 0,0-1 0,0 0 0,1 0 0,0-1 0,0 1 0,0-1 0,0 0 0,0 0 0,1 0 0,-1-1 0,1 1 0,6 1 0,2 1 0,1 0 0,0-1 0,0-1 0,1 0 0,-1-1 0,1-1 0,15 0 0,5-3 0,-1-1 0,38-9 0,-34 6 0,54-4 0,-74 9 0,-3 0 0,0 1 0,-1 0 0,1 1 0,18 4 0,-29-4 0,-1-1 0,1 2 0,-1-1 0,1 0 0,-1 1 0,1-1 0,-1 1 0,0 0 0,0 0 0,0 0 0,0 1 0,0-1 0,-1 1 0,1 0 0,-1-1 0,0 1 0,1 0 0,-1 0 0,-1 1 0,1-1 0,0 0 0,1 5 0,-2-4 0,1 1 0,-1 0 0,1 0 0,-2 0 0,1 0 0,0 0 0,-1 0 0,0 0 0,0 0 0,0 0 0,-1 0 0,0 0 0,-1 6 0,0-8 0,1 0 0,0 0 0,-1-1 0,1 1 0,-1-1 0,0 1 0,0-1 0,0 1 0,0-1 0,0 0 0,0 0 0,-1 0 0,1 0 0,-1-1 0,0 1 0,1-1 0,-1 1 0,0-1 0,0 0 0,0 0 0,0 0 0,-5 1 0,-23 2 0,1-2 0,-1 0 0,0-3 0,-32-3 0,-26 0 0,31 5 0,37 1 0,0-1 0,0-1 0,0-2 0,-38-6 0,59 9 0,0-1 0,-1 0 0,1 0 0,-1 0 0,1 0 0,0 0 0,-1 0 0,1 0 0,-1 0 0,1 0 0,0-1 0,-1 1 0,1 0 0,-1 0 0,1 0 0,0 0 0,-1-1 0,1 1 0,0 0 0,-1 0 0,1-1 0,0 1 0,-1 0 0,1 0 0,0-1 0,0 1 0,-1 0 0,1-1 0,0 1 0,0 0 0,0-1 0,-1 1 0,1-1 0,0 1 0,0 0 0,0-1 0,0 1 0,0-1 0,0 1 0,0 0 0,0-1 0,0 1 0,0-1 0,0 1 0,0-1 0,20-12 0,33-4 0,5 8 0,-1 4 0,1 1 0,90 7 0,-33 0 0,2820-3 0,-2923-1 0,0-1 0,0 0 0,0 0 0,-1-1 0,1-1 0,-1 0 0,18-9 0,-16 7 0,0 1 0,0 0 0,1 1 0,-1 0 0,20-2 0,-27 5 26,-1 1-142,0 0 1,-1-1-1,1 1 0,0-1 0,-1 0 0,1 0 0,0-1 0,-1 0 0,1 1 0,-1-1 0,8-5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2T04:08:28.86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206 843 24575,'0'-17'0,"0"-26"0,-1 0 0,-2 1 0,-12-64 0,-17-44 0,15 52 0,14 73 0,-1 1 0,0 0 0,-2 0 0,-1 0 0,-1 0 0,-20-39 0,4 16 262,16 31-669,0 0 0,0 1 1,-21-27-1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2T04:07:08.93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947 0 24575,'3'0'0,"0"0"0,1 1 0,-1-1 0,0 1 0,0 0 0,1 0 0,4 2 0,0-1 0,222 77 0,-167-53 0,1-4 0,1-2 0,67 11 0,-79-25 0,77-2 0,-76-4 0,-42 1 0,0 2 0,-1-1 0,1 1 0,-1 1 0,0 0 0,0 0 0,0 1 0,11 7 0,26 11 0,-43-21 0,7 3 0,-1 0 0,1-1 0,1 0 0,-1-1 0,16 2 0,-48 0 0,0 1 0,1 1 0,0 0 0,0 2 0,1 0 0,-32 21 0,30-18 0,-75 50 0,61-39 0,0-1 0,-1-1 0,-62 25 0,30-24 0,0-3 0,-1-3 0,-82 9 0,37-14 0,-136-4 0,219-9 0,-1-2 0,0 0 0,-36-11 0,51 11 0,-4-3 0,36 5 0,17-2 0,388-53 0,-320 51 0,0 5 0,126 14 0,67 23 0,-213-24 0,-11 0 0,2-4 0,102-1 0,-160-6 0,-14 1 0,-20 7 0,2-3 0,-192 78 0,167-70 0,-1-2 0,-89 13 0,86-22 0,1-2 0,-83-9 0,-89-26 0,-175-48 0,252 60 0,-190-5 0,156 13 0,-17 0 0,513 3 0,-57 8 0,218-7 0,-264 15 0,-7 0 0,-105-13 0,32 1 0,-124 8 0,-1 0 0,1 1 0,-1 1 0,0 0 0,1 1 0,-1 1 0,22 10 0,19 7 0,-22-19 0,-12-3 0,-20 0 0,0 0 0,0 0 0,0 0 0,0 0 0,1 0 0,-1 0 0,0 0 0,0 0 0,0 1 0,0-1 0,0 0 0,1 0 0,-1 0 0,0 0 0,0 0 0,0 0 0,0 0 0,0 0 0,1 0 0,-1 0 0,0 0 0,0 1 0,0-1 0,0 0 0,0 0 0,0 0 0,0 0 0,1 0 0,-1 0 0,0 1 0,0-1 0,0 0 0,0 0 0,0 0 0,0 0 0,0 1 0,0-1 0,0 0 0,0 0 0,0 0 0,0 0 0,0 1 0,0-1 0,0 0 0,0 0 0,0 0 0,0 0 0,0 1 0,-8 9 0,-12 6 0,-39 25 0,-98 50 0,-75 19 0,212-101 0,-57 27 0,-158 47 0,196-73 0,0-2 0,-1-2 0,1-1 0,-1-2 0,0-2 0,-56-5 0,-190-40 0,128 17 0,127 21 0,1-1 0,0-2 0,1 0 0,-37-19 0,-105-63 0,95 49 0,58 34 0,-18-9 0,35 16 0,0 1 0,0-1 0,0 0 0,1 1 0,-1-1 0,0 0 0,0 1 0,1-1 0,-1 0 0,0 0 0,1 0 0,-1 1 0,1-1 0,-1 0 0,1 0 0,0 0 0,-1 0 0,1 0 0,0 0 0,0 0 0,0 0 0,-1 0 0,1 0 0,0 0 0,0 0 0,0 0 0,1 0 0,-1 0 0,0 0 0,0 0 0,1-2 0,1 1 0,0 0 0,1 0 0,-1 1 0,0-1 0,1 0 0,-1 1 0,1 0 0,-1-1 0,1 1 0,0 0 0,0 1 0,-1-1 0,5 0 0,0-2 0,43-10 0,0 2 0,72-7 0,106 3 0,-214 14 0,366 6 0,-107 2 0,-224-8 0,18 0 0,120 14 0,-139-8 0,1-3 0,63-3 0,-22-2 0,32 3 0,-121-2 0,0-1 0,-1 0 0,1 0 0,0 0 0,-1 0 0,0 0 0,0 0 0,0-5 0,1-8 0,18-40 0,-15 47 0,0 0 0,-1 0 0,0 0 0,-1-1 0,0 1 0,0-1 0,-1 1 0,0-12 0,0 18 0,1 0 0,-1 1 0,1-1 0,-1 0 0,1 1 0,0-1 0,0 1 0,1 0 0,-1-1 0,0 1 0,5-3 0,3-3 0,7-9 0,37-26 0,-10 10 0,-18 10-1365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2T04:07:10.38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104 614 24575,'0'0'0,"0"0"0,0 0 0,0 0 0,0 0 0,0 0 0,21-7 0,6 0 0,0 1 0,0 1 0,53-3 0,88 9 0,-72 0 0,-95-1 0,0 0 0,0 0 0,0-1 0,-1 1 0,1-1 0,0 1 0,-1-1 0,1 1 0,0-1 0,-1 1 0,1-1 0,-1 0 0,1 1 0,-1-1 0,1 0 0,-1 1 0,1-1 0,-1 0 0,0 0 0,1 1 0,-1-1 0,0 0 0,0 0 0,1 0 0,-1 1 0,0-1 0,0 0 0,0 0 0,0 0 0,0 0 0,0-1 0,-1-36 0,0 28 0,-3-36 0,-2 1 0,-2 0 0,-2 0 0,-24-67 0,-5-23 0,38 132 0,-12-34 0,13 36 0,-1 0 0,0 0 0,1 0 0,-1 0 0,0 0 0,0 0 0,0 0 0,0 0 0,0 0 0,0 0 0,0 1 0,0-1 0,0 1 0,0-1 0,0 0 0,-1 1 0,1 0 0,0-1 0,0 1 0,-1 0 0,1-1 0,0 1 0,0 0 0,-1 0 0,1 0 0,-2 1 0,-1-2 0,1 1 0,0 0 0,0-1 0,0 1 0,0-1 0,0 0 0,0 0 0,0 0 0,0-1 0,0 1 0,-2-3 0,-25-8 0,9 10-85,1 0 0,-1 1-1,0 1 1,0 1 0,0 1-1,0 1 1,1 1 0,-1 0-1,1 2 1,0 0 0,0 2-1,1 0 1,0 1 0,1 0-1,-27 19 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2T04:07:34.76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1964 639 24575,'-12'-1'0,"0"0"0,0-1 0,0-1 0,0 1 0,-11-6 0,-25-5 0,-334-32 0,327 40 0,-7 0 0,-377-51 0,127 14 0,246 33 0,1-3 0,-71-23 0,32 7 0,129 24 0,-21 4 0,-1-1 0,0 1 0,1 0 0,-1 1 0,0-1 0,1 0 0,-1 1 0,0 0 0,1 0 0,-1 0 0,4 2 0,-7-3 0,0 1 0,0-1 0,1 0 0,-1 1 0,0-1 0,0 1 0,0-1 0,0 1 0,0-1 0,0 0 0,1 1 0,-1-1 0,0 1 0,0-1 0,-1 1 0,1-1 0,0 1 0,0-1 0,0 1 0,0-1 0,0 0 0,0 1 0,-1-1 0,1 1 0,0-1 0,0 0 0,0 1 0,-1-1 0,1 1 0,0-1 0,-1 0 0,1 1 0,0-1 0,-1 0 0,1 0 0,0 1 0,-1-1 0,1 0 0,-1 1 0,-21 14 0,16-11 0,-63 64 0,61-62 0,-33 30 0,40-36 0,0 1 0,0 1 0,0-1 0,0 0 0,0 0 0,0 0 0,1 0 0,-1 1 0,0-1 0,0 0 0,1 1 0,-1-1 0,1 0 0,0 1 0,-1-1 0,1 1 0,0-1 0,0 1 0,-1-1 0,1 1 0,1-1 0,-1 1 0,0-1 0,0 1 0,0-1 0,1 0 0,-1 1 0,2 1 0,-1-2 0,-1 0 0,1 0 0,1 0 0,-1 0 0,0-1 0,0 1 0,0 0 0,0-1 0,0 1 0,1-1 0,-1 1 0,0-1 0,1 0 0,-1 0 0,0 1 0,0-1 0,1 0 0,-1 0 0,0 0 0,3-1 0,32-4 0,-23 2 0,42-2 0,78 2 0,12-1 0,-143 4 0,0 0 0,-1 0 0,1 0 0,0 0 0,-1-1 0,1 1 0,0 0 0,-1-1 0,1 1 0,-1-1 0,1 0 0,-1 1 0,1-1 0,-1 0 0,1 0 0,-1 0 0,0 0 0,1 0 0,-1 0 0,0 0 0,0-1 0,0 1 0,0 0 0,2-3 0,-3 2 0,0 0 0,0 0 0,0-1 0,0 1 0,0 0 0,-1 0 0,1 0 0,0 0 0,-1 0 0,0 0 0,1 1 0,-1-1 0,0 0 0,0 0 0,0 0 0,0 1 0,0-1 0,-1 0 0,1 1 0,-2-3 0,-8-6 0,0 0 0,0 0 0,-1 1 0,0 0 0,-21-10 0,16 9 0,1-1 0,-24-19 0,-23-31 0,31 29 0,-60-47 0,72 64 0,1 0 0,0-1 0,1 0 0,1-2 0,0 0 0,-27-41 0,42 56 0,-18-25 0,20 28 0,-1-1 0,1 0 0,0 1 0,-1-1 0,1 1 0,-1-1 0,1 1 0,-1-1 0,1 1 0,-1-1 0,1 1 0,-1 0 0,1-1 0,-1 1 0,1 0 0,-1-1 0,0 1 0,1 0 0,-1 0 0,0 0 0,1-1 0,-1 1 0,0 0 0,1 0 0,-1 0 0,0 0 0,1 0 0,-1 0 0,0 0 0,1 1 0,-1-1 0,0 0 0,1 0 0,-1 0 0,1 1 0,-1-1 0,0 0 0,0 1 0,1-1 0,-1 1 0,1-1 0,0 0 0,0 1 0,-1-1 0,1 0 0,0 0 0,0 1 0,0-1 0,0 0 0,-1 1 0,1-1 0,0 0 0,0 1 0,0-1 0,0 0 0,0 1 0,0-1 0,0 0 0,0 1 0,0-1 0,0 1 0,0-1 0,0 0 0,0 1 0,0-1 0,0 0 0,1 1 0,-1-1 0,0 0 0,0 0 0,0 1 0,0-1 0,1 0 0,-1 1 0,0-1 0,16 10 0,19 0 0,30-3 0,1-3 0,102-6 0,-48 0 0,716 2 0,-823 1 0,0 0 0,0 2 0,0-1 0,-1 2 0,1 0 0,21 10 0,-19-8 0,0 0 0,1-1 0,-1-1 0,22 4 0,64-5 0,-75-3 0,-1 0 0,1 2 0,-1 1 0,40 9 0,-61-11 0,-1 0 0,0 0 0,0 0 0,0 1 0,0 0 0,0-1 0,-1 1 0,1 0 0,0 0 0,-1 0 0,1 1 0,-1-1 0,3 4 0,-4-5 0,-1-1 0,0 1 0,1 0 0,-1 0 0,0-1 0,1 1 0,-1 0 0,0 0 0,0 0 0,0-1 0,0 1 0,0 0 0,0 0 0,0 0 0,0 0 0,0-1 0,0 1 0,0 0 0,0 0 0,0 0 0,-1 1 0,0-1 0,0 0 0,0 1 0,0-1 0,0 0 0,-1 0 0,1 1 0,0-1 0,0 0 0,-1 0 0,1 0 0,-1-1 0,1 1 0,-1 0 0,-2 1 0,-22 7 0,0-1 0,-1-1 0,0-1 0,0-2 0,-40 3 0,-146-8 0,92-2 0,65 4 0,-66-3 0,120 2 0,1 0 0,-1 0 0,0 0 0,0 0 0,1 0 0,-1-1 0,0 1 0,1-1 0,-1 1 0,0-1 0,1 1 0,-1-1 0,1 0 0,-1 0 0,1 0 0,0 0 0,-1 0 0,1 0 0,-2-2 0,2 2 0,1 0 0,0 0 0,0 0 0,0 0 0,0 0 0,0 0 0,0 0 0,0 0 0,0 0 0,0 0 0,0 0 0,1 0 0,-1 0 0,0 0 0,1 0 0,-1 0 0,1 0 0,-1 0 0,1 1 0,-1-1 0,1 0 0,-1 0 0,1 1 0,1-2 0,3-3 0,0 0 0,0 1 0,0-1 0,1 1 0,0 1 0,0-1 0,0 1 0,10-4 0,111-31 0,-96 28 0,0 2 0,1 2 0,0 1 0,57-2 0,-71 6 0,16-3 0,1-2 0,39-11 0,-37 7 0,59-7 0,233 13 0,-178 6 0,132-4 0,336 5 0,-212 24 0,-187 4 0,-46-5 0,150 10 0,-308-34 0,1 2 0,0-1 0,-1 2 0,0 0 0,0 1 0,0 1 0,-1 0 0,28 18 0,-13-4 0,-2 1 0,0 1 0,29 32 0,-53-50-105,-1-1 0,1 1 0,-1 1 0,1-1 0,-2 0 0,1 1 0,0-1 0,-1 1 0,0 0 0,-1 0 0,1 0 0,0 12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78968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2.xml"/><Relationship Id="rId11" Type="http://schemas.openxmlformats.org/officeDocument/2006/relationships/image" Target="../media/image8.png"/><Relationship Id="rId5" Type="http://schemas.openxmlformats.org/officeDocument/2006/relationships/image" Target="../media/image5.png"/><Relationship Id="rId10" Type="http://schemas.openxmlformats.org/officeDocument/2006/relationships/customXml" Target="../ink/ink4.xml"/><Relationship Id="rId4" Type="http://schemas.openxmlformats.org/officeDocument/2006/relationships/customXml" Target="../ink/ink1.xml"/><Relationship Id="rId9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5" Type="http://schemas.openxmlformats.org/officeDocument/2006/relationships/customXml" Target="../ink/ink6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1.png"/><Relationship Id="rId7" Type="http://schemas.openxmlformats.org/officeDocument/2006/relationships/customXml" Target="../ink/ink8.xml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3.png"/><Relationship Id="rId11" Type="http://schemas.openxmlformats.org/officeDocument/2006/relationships/customXml" Target="../ink/ink10.xml"/><Relationship Id="rId5" Type="http://schemas.openxmlformats.org/officeDocument/2006/relationships/customXml" Target="../ink/ink7.xml"/><Relationship Id="rId10" Type="http://schemas.openxmlformats.org/officeDocument/2006/relationships/image" Target="../media/image25.png"/><Relationship Id="rId4" Type="http://schemas.openxmlformats.org/officeDocument/2006/relationships/image" Target="../media/image22.png"/><Relationship Id="rId9" Type="http://schemas.openxmlformats.org/officeDocument/2006/relationships/customXml" Target="../ink/ink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ustomXml" Target="../ink/ink11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8.png"/><Relationship Id="rId5" Type="http://schemas.openxmlformats.org/officeDocument/2006/relationships/customXml" Target="../ink/ink12.xml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1098121"/>
            <a:ext cx="7415927" cy="20040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850"/>
              </a:lnSpc>
              <a:buNone/>
            </a:pPr>
            <a:r>
              <a:rPr lang="en-US" sz="6300" kern="0" spc="-126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Disease Outbreaks Prediction and Analysis</a:t>
            </a:r>
            <a:endParaRPr lang="en-US" sz="6300" dirty="0"/>
          </a:p>
        </p:txBody>
      </p:sp>
      <p:sp>
        <p:nvSpPr>
          <p:cNvPr id="4" name="Text 1"/>
          <p:cNvSpPr/>
          <p:nvPr/>
        </p:nvSpPr>
        <p:spPr>
          <a:xfrm>
            <a:off x="864037" y="4354592"/>
            <a:ext cx="7415927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kern="0" spc="-39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Predicting disease outbreaks is crucial for proactive public health interventions. This project uses time series analysis and classification models to forecast and categorize centers for Zika and Hepatitis E spread.</a:t>
            </a:r>
            <a:endParaRPr lang="en-US" sz="1900" dirty="0"/>
          </a:p>
        </p:txBody>
      </p:sp>
      <p:sp>
        <p:nvSpPr>
          <p:cNvPr id="5" name="Shape 2"/>
          <p:cNvSpPr/>
          <p:nvPr/>
        </p:nvSpPr>
        <p:spPr>
          <a:xfrm>
            <a:off x="864037" y="5835848"/>
            <a:ext cx="394930" cy="394930"/>
          </a:xfrm>
          <a:prstGeom prst="roundRect">
            <a:avLst>
              <a:gd name="adj" fmla="val 23151155"/>
            </a:avLst>
          </a:prstGeom>
          <a:noFill/>
          <a:ln w="762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7" name="Text 3"/>
          <p:cNvSpPr/>
          <p:nvPr/>
        </p:nvSpPr>
        <p:spPr>
          <a:xfrm>
            <a:off x="864037" y="6526886"/>
            <a:ext cx="1659731" cy="4319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400" b="1" kern="0" spc="-39" dirty="0">
                <a:solidFill>
                  <a:srgbClr val="272525"/>
                </a:solidFill>
                <a:latin typeface="Source Sans Pro Bold" pitchFamily="34" charset="0"/>
                <a:ea typeface="Source Sans Pro Bold" pitchFamily="34" charset="-122"/>
              </a:rPr>
              <a:t>Rhythm Gupta</a:t>
            </a:r>
          </a:p>
          <a:p>
            <a:pPr marL="0" indent="0" algn="l">
              <a:lnSpc>
                <a:spcPts val="3400"/>
              </a:lnSpc>
              <a:buNone/>
            </a:pPr>
            <a:r>
              <a:rPr lang="en-US" sz="2400" b="1" kern="0" spc="-39" dirty="0" err="1">
                <a:solidFill>
                  <a:srgbClr val="272525"/>
                </a:solidFill>
                <a:latin typeface="Source Sans Pro Bold" pitchFamily="34" charset="0"/>
                <a:ea typeface="Source Sans Pro Bold" pitchFamily="34" charset="-122"/>
              </a:rPr>
              <a:t>Shlok</a:t>
            </a:r>
            <a:r>
              <a:rPr lang="en-US" sz="2400" b="1" kern="0" spc="-39" dirty="0">
                <a:solidFill>
                  <a:srgbClr val="272525"/>
                </a:solidFill>
                <a:latin typeface="Source Sans Pro Bold" pitchFamily="34" charset="0"/>
                <a:ea typeface="Source Sans Pro Bold" pitchFamily="34" charset="-122"/>
              </a:rPr>
              <a:t> Chawla</a:t>
            </a:r>
            <a:endParaRPr lang="en-US" sz="24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951309"/>
            <a:ext cx="5809059" cy="726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700"/>
              </a:lnSpc>
              <a:buNone/>
            </a:pPr>
            <a:r>
              <a:rPr lang="en-US" sz="4550" kern="0" spc="-91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Introduction</a:t>
            </a:r>
            <a:endParaRPr lang="en-US" sz="4550" dirty="0"/>
          </a:p>
        </p:txBody>
      </p:sp>
      <p:sp>
        <p:nvSpPr>
          <p:cNvPr id="4" name="Shape 1"/>
          <p:cNvSpPr/>
          <p:nvPr/>
        </p:nvSpPr>
        <p:spPr>
          <a:xfrm>
            <a:off x="6350437" y="2325291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F0D4F7"/>
          </a:solidFill>
          <a:ln w="15240">
            <a:solidFill>
              <a:srgbClr val="D6BADD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" name="Text 2"/>
          <p:cNvSpPr/>
          <p:nvPr/>
        </p:nvSpPr>
        <p:spPr>
          <a:xfrm>
            <a:off x="6540937" y="2428756"/>
            <a:ext cx="174308" cy="3484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700" kern="0" spc="-55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1</a:t>
            </a:r>
            <a:endParaRPr lang="en-US" sz="2700" dirty="0"/>
          </a:p>
        </p:txBody>
      </p:sp>
      <p:sp>
        <p:nvSpPr>
          <p:cNvPr id="6" name="Text 3"/>
          <p:cNvSpPr/>
          <p:nvPr/>
        </p:nvSpPr>
        <p:spPr>
          <a:xfrm>
            <a:off x="7152680" y="2325291"/>
            <a:ext cx="2904530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250" kern="0" spc="-46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Project Focus</a:t>
            </a:r>
            <a:endParaRPr lang="en-US" sz="2250" dirty="0"/>
          </a:p>
        </p:txBody>
      </p:sp>
      <p:sp>
        <p:nvSpPr>
          <p:cNvPr id="7" name="Text 4"/>
          <p:cNvSpPr/>
          <p:nvPr/>
        </p:nvSpPr>
        <p:spPr>
          <a:xfrm>
            <a:off x="7152680" y="2836545"/>
            <a:ext cx="661368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kern="0" spc="-39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Predicting disease outbreaks using time-series analysis and classification, focusing on Zika and Hepatitis E.</a:t>
            </a:r>
            <a:endParaRPr lang="en-US" sz="1900" dirty="0"/>
          </a:p>
        </p:txBody>
      </p:sp>
      <p:sp>
        <p:nvSpPr>
          <p:cNvPr id="8" name="Shape 5"/>
          <p:cNvSpPr/>
          <p:nvPr/>
        </p:nvSpPr>
        <p:spPr>
          <a:xfrm>
            <a:off x="6350437" y="4151114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F0D4F7"/>
          </a:solidFill>
          <a:ln w="15240">
            <a:solidFill>
              <a:srgbClr val="D6BADD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9" name="Text 6"/>
          <p:cNvSpPr/>
          <p:nvPr/>
        </p:nvSpPr>
        <p:spPr>
          <a:xfrm>
            <a:off x="6540937" y="4254579"/>
            <a:ext cx="174308" cy="3484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700" kern="0" spc="-55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2</a:t>
            </a:r>
            <a:endParaRPr lang="en-US" sz="2700" dirty="0"/>
          </a:p>
        </p:txBody>
      </p:sp>
      <p:sp>
        <p:nvSpPr>
          <p:cNvPr id="10" name="Text 7"/>
          <p:cNvSpPr/>
          <p:nvPr/>
        </p:nvSpPr>
        <p:spPr>
          <a:xfrm>
            <a:off x="7152680" y="4151114"/>
            <a:ext cx="2904530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250" kern="0" spc="-46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Methodology</a:t>
            </a:r>
            <a:endParaRPr lang="en-US" sz="2250" dirty="0"/>
          </a:p>
        </p:txBody>
      </p:sp>
      <p:sp>
        <p:nvSpPr>
          <p:cNvPr id="11" name="Text 8"/>
          <p:cNvSpPr/>
          <p:nvPr/>
        </p:nvSpPr>
        <p:spPr>
          <a:xfrm>
            <a:off x="7152680" y="4662368"/>
            <a:ext cx="661368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kern="0" spc="-39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Employs ARIMA, Prophet, LSTM, Decision Trees, Random Forest, and Neural Networks.</a:t>
            </a:r>
            <a:endParaRPr lang="en-US" sz="1900" dirty="0"/>
          </a:p>
        </p:txBody>
      </p:sp>
      <p:sp>
        <p:nvSpPr>
          <p:cNvPr id="12" name="Shape 9"/>
          <p:cNvSpPr/>
          <p:nvPr/>
        </p:nvSpPr>
        <p:spPr>
          <a:xfrm>
            <a:off x="6350437" y="5976938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F0D4F7"/>
          </a:solidFill>
          <a:ln w="15240">
            <a:solidFill>
              <a:srgbClr val="D6BADD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3" name="Text 10"/>
          <p:cNvSpPr/>
          <p:nvPr/>
        </p:nvSpPr>
        <p:spPr>
          <a:xfrm>
            <a:off x="6540937" y="6080403"/>
            <a:ext cx="174308" cy="3484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700" kern="0" spc="-55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3</a:t>
            </a:r>
            <a:endParaRPr lang="en-US" sz="2700" dirty="0"/>
          </a:p>
        </p:txBody>
      </p:sp>
      <p:sp>
        <p:nvSpPr>
          <p:cNvPr id="14" name="Text 11"/>
          <p:cNvSpPr/>
          <p:nvPr/>
        </p:nvSpPr>
        <p:spPr>
          <a:xfrm>
            <a:off x="7152680" y="5976938"/>
            <a:ext cx="2904530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250" kern="0" spc="-46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Objective</a:t>
            </a:r>
            <a:endParaRPr lang="en-US" sz="2250" dirty="0"/>
          </a:p>
        </p:txBody>
      </p:sp>
      <p:sp>
        <p:nvSpPr>
          <p:cNvPr id="15" name="Text 12"/>
          <p:cNvSpPr/>
          <p:nvPr/>
        </p:nvSpPr>
        <p:spPr>
          <a:xfrm>
            <a:off x="7152680" y="6488192"/>
            <a:ext cx="661368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kern="0" spc="-39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Categorize countries into risk levels based on healthcare infrastructure, socio-economic factors, and news.</a:t>
            </a:r>
            <a:endParaRPr lang="en-US" sz="19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19CA7D15-2076-A96F-265E-F90B0D589D81}"/>
                  </a:ext>
                </a:extLst>
              </p14:cNvPr>
              <p14:cNvContentPartPr/>
              <p14:nvPr/>
            </p14:nvContentPartPr>
            <p14:xfrm>
              <a:off x="13070435" y="7810031"/>
              <a:ext cx="285480" cy="6552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19CA7D15-2076-A96F-265E-F90B0D589D8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061795" y="7801031"/>
                <a:ext cx="303120" cy="83160"/>
              </a:xfrm>
              <a:prstGeom prst="rect">
                <a:avLst/>
              </a:prstGeom>
            </p:spPr>
          </p:pic>
        </mc:Fallback>
      </mc:AlternateContent>
      <p:grpSp>
        <p:nvGrpSpPr>
          <p:cNvPr id="23" name="Group 22">
            <a:extLst>
              <a:ext uri="{FF2B5EF4-FFF2-40B4-BE49-F238E27FC236}">
                <a16:creationId xmlns:a16="http://schemas.microsoft.com/office/drawing/2014/main" id="{34E76AC3-E691-CD0D-C083-2F285D2D5B94}"/>
              </a:ext>
            </a:extLst>
          </p:cNvPr>
          <p:cNvGrpSpPr/>
          <p:nvPr/>
        </p:nvGrpSpPr>
        <p:grpSpPr>
          <a:xfrm>
            <a:off x="12891155" y="7729391"/>
            <a:ext cx="1639080" cy="414720"/>
            <a:chOff x="12891155" y="7729391"/>
            <a:chExt cx="1639080" cy="414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BF8A19CF-EBFC-7DFD-D937-7496D3B84EF7}"/>
                    </a:ext>
                  </a:extLst>
                </p14:cNvPr>
                <p14:cNvContentPartPr/>
                <p14:nvPr/>
              </p14:nvContentPartPr>
              <p14:xfrm>
                <a:off x="12891155" y="7729391"/>
                <a:ext cx="1522440" cy="41472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BF8A19CF-EBFC-7DFD-D937-7496D3B84EF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2828155" y="7666751"/>
                  <a:ext cx="1648080" cy="54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7DC60929-CA25-0A6D-DA41-88791278C7AA}"/>
                    </a:ext>
                  </a:extLst>
                </p14:cNvPr>
                <p14:cNvContentPartPr/>
                <p14:nvPr/>
              </p14:nvContentPartPr>
              <p14:xfrm>
                <a:off x="14343035" y="7821911"/>
                <a:ext cx="187200" cy="18972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7DC60929-CA25-0A6D-DA41-88791278C7AA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4280035" y="7758911"/>
                  <a:ext cx="312840" cy="31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CD8CD1BC-F3FF-1248-37BF-794284DE9C03}"/>
                    </a:ext>
                  </a:extLst>
                </p14:cNvPr>
                <p14:cNvContentPartPr/>
                <p14:nvPr/>
              </p14:nvContentPartPr>
              <p14:xfrm>
                <a:off x="14351315" y="8046911"/>
                <a:ext cx="154800" cy="576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CD8CD1BC-F3FF-1248-37BF-794284DE9C03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4288675" y="7983911"/>
                  <a:ext cx="280440" cy="13140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68693" y="2434590"/>
            <a:ext cx="7951589" cy="726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700"/>
              </a:lnSpc>
              <a:buNone/>
            </a:pPr>
            <a:r>
              <a:rPr lang="en-US" sz="4550" kern="0" spc="-91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Data Collection and Parameters</a:t>
            </a:r>
            <a:endParaRPr lang="en-US" sz="4550" dirty="0"/>
          </a:p>
        </p:txBody>
      </p:sp>
      <p:sp>
        <p:nvSpPr>
          <p:cNvPr id="3" name="Text 1"/>
          <p:cNvSpPr/>
          <p:nvPr/>
        </p:nvSpPr>
        <p:spPr>
          <a:xfrm>
            <a:off x="968693" y="3777734"/>
            <a:ext cx="2904530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250" kern="0" spc="-46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Data Sources</a:t>
            </a:r>
            <a:endParaRPr lang="en-US" sz="2250" dirty="0"/>
          </a:p>
        </p:txBody>
      </p:sp>
      <p:sp>
        <p:nvSpPr>
          <p:cNvPr id="4" name="Text 2"/>
          <p:cNvSpPr/>
          <p:nvPr/>
        </p:nvSpPr>
        <p:spPr>
          <a:xfrm>
            <a:off x="968693" y="4387691"/>
            <a:ext cx="3828931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kern="0" spc="-39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WHO's Disease Outbreak News, Coronavirus Dashboard, Statista, and scraped news headlines.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5407462" y="3777734"/>
            <a:ext cx="2904530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250" kern="0" spc="-46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Medical Parameters</a:t>
            </a:r>
            <a:endParaRPr lang="en-US" sz="2250" dirty="0"/>
          </a:p>
        </p:txBody>
      </p:sp>
      <p:sp>
        <p:nvSpPr>
          <p:cNvPr id="6" name="Text 4"/>
          <p:cNvSpPr/>
          <p:nvPr/>
        </p:nvSpPr>
        <p:spPr>
          <a:xfrm>
            <a:off x="5407462" y="4387691"/>
            <a:ext cx="3828931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kern="0" spc="-39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Hospital bed density, ICU availability, healthcare expenditure, and other relevant healthcare metrics.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9846231" y="3777734"/>
            <a:ext cx="3054429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250" kern="0" spc="-46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Socio-Economic Metrics</a:t>
            </a:r>
            <a:endParaRPr lang="en-US" sz="2250" dirty="0"/>
          </a:p>
        </p:txBody>
      </p:sp>
      <p:sp>
        <p:nvSpPr>
          <p:cNvPr id="8" name="Text 6"/>
          <p:cNvSpPr/>
          <p:nvPr/>
        </p:nvSpPr>
        <p:spPr>
          <a:xfrm>
            <a:off x="9846231" y="4387691"/>
            <a:ext cx="3828931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kern="0" spc="-39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Population density, GDP per capita, access to sanitation, and other socio-economic indicators.</a:t>
            </a:r>
            <a:endParaRPr lang="en-US" sz="19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0C9A3F4E-5BA0-275A-DD4A-B8237EE62714}"/>
                  </a:ext>
                </a:extLst>
              </p14:cNvPr>
              <p14:cNvContentPartPr/>
              <p14:nvPr/>
            </p14:nvContentPartPr>
            <p14:xfrm>
              <a:off x="12908795" y="7745591"/>
              <a:ext cx="1497960" cy="37836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0C9A3F4E-5BA0-275A-DD4A-B8237EE6271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846155" y="7682951"/>
                <a:ext cx="1623600" cy="50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CC80464F-185C-0AD9-65F5-6918A88608B5}"/>
                  </a:ext>
                </a:extLst>
              </p14:cNvPr>
              <p14:cNvContentPartPr/>
              <p14:nvPr/>
            </p14:nvContentPartPr>
            <p14:xfrm>
              <a:off x="14395235" y="7764671"/>
              <a:ext cx="74520" cy="30384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CC80464F-185C-0AD9-65F5-6918A88608B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332595" y="7701671"/>
                <a:ext cx="200160" cy="4294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52964" y="671989"/>
            <a:ext cx="5938718" cy="7168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500" kern="0" spc="-9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</a:rPr>
              <a:t>Time Series Forecasting</a:t>
            </a:r>
            <a:endParaRPr lang="en-US" sz="4500" dirty="0"/>
          </a:p>
        </p:txBody>
      </p:sp>
      <p:sp>
        <p:nvSpPr>
          <p:cNvPr id="4" name="Shape 1"/>
          <p:cNvSpPr/>
          <p:nvPr/>
        </p:nvSpPr>
        <p:spPr>
          <a:xfrm>
            <a:off x="1203246" y="1754386"/>
            <a:ext cx="30480" cy="5803106"/>
          </a:xfrm>
          <a:prstGeom prst="roundRect">
            <a:avLst>
              <a:gd name="adj" fmla="val 335847"/>
            </a:avLst>
          </a:prstGeom>
          <a:solidFill>
            <a:srgbClr val="D6BADD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Shape 2"/>
          <p:cNvSpPr/>
          <p:nvPr/>
        </p:nvSpPr>
        <p:spPr>
          <a:xfrm>
            <a:off x="1462147" y="2287310"/>
            <a:ext cx="852964" cy="30480"/>
          </a:xfrm>
          <a:prstGeom prst="roundRect">
            <a:avLst>
              <a:gd name="adj" fmla="val 335847"/>
            </a:avLst>
          </a:prstGeom>
          <a:solidFill>
            <a:srgbClr val="D6BADD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Shape 3"/>
          <p:cNvSpPr/>
          <p:nvPr/>
        </p:nvSpPr>
        <p:spPr>
          <a:xfrm>
            <a:off x="944344" y="2028468"/>
            <a:ext cx="548283" cy="548283"/>
          </a:xfrm>
          <a:prstGeom prst="roundRect">
            <a:avLst>
              <a:gd name="adj" fmla="val 18670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7" name="Text 4"/>
          <p:cNvSpPr/>
          <p:nvPr/>
        </p:nvSpPr>
        <p:spPr>
          <a:xfrm>
            <a:off x="1132463" y="2130504"/>
            <a:ext cx="172045" cy="3440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700" kern="0" spc="-54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1</a:t>
            </a:r>
            <a:endParaRPr lang="en-US" sz="2700" dirty="0"/>
          </a:p>
        </p:txBody>
      </p:sp>
      <p:sp>
        <p:nvSpPr>
          <p:cNvPr id="8" name="Text 5"/>
          <p:cNvSpPr/>
          <p:nvPr/>
        </p:nvSpPr>
        <p:spPr>
          <a:xfrm>
            <a:off x="2558891" y="1998107"/>
            <a:ext cx="2867382" cy="358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50" kern="0" spc="-45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ARIMA</a:t>
            </a:r>
            <a:endParaRPr lang="en-US" sz="2250" dirty="0"/>
          </a:p>
        </p:txBody>
      </p:sp>
      <p:sp>
        <p:nvSpPr>
          <p:cNvPr id="9" name="Text 6"/>
          <p:cNvSpPr/>
          <p:nvPr/>
        </p:nvSpPr>
        <p:spPr>
          <a:xfrm>
            <a:off x="2558891" y="2502694"/>
            <a:ext cx="5732145" cy="7798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190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Captures autocorrelations in time series data for short-term predictions.</a:t>
            </a:r>
            <a:endParaRPr lang="en-US" sz="1900" dirty="0"/>
          </a:p>
        </p:txBody>
      </p:sp>
      <p:sp>
        <p:nvSpPr>
          <p:cNvPr id="10" name="Shape 7"/>
          <p:cNvSpPr/>
          <p:nvPr/>
        </p:nvSpPr>
        <p:spPr>
          <a:xfrm>
            <a:off x="1462147" y="4302919"/>
            <a:ext cx="852964" cy="30480"/>
          </a:xfrm>
          <a:prstGeom prst="roundRect">
            <a:avLst>
              <a:gd name="adj" fmla="val 335847"/>
            </a:avLst>
          </a:prstGeom>
          <a:solidFill>
            <a:srgbClr val="D6BADD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1" name="Shape 8"/>
          <p:cNvSpPr/>
          <p:nvPr/>
        </p:nvSpPr>
        <p:spPr>
          <a:xfrm>
            <a:off x="944344" y="4044077"/>
            <a:ext cx="548283" cy="548283"/>
          </a:xfrm>
          <a:prstGeom prst="roundRect">
            <a:avLst>
              <a:gd name="adj" fmla="val 18670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2" name="Text 9"/>
          <p:cNvSpPr/>
          <p:nvPr/>
        </p:nvSpPr>
        <p:spPr>
          <a:xfrm>
            <a:off x="1132463" y="4146113"/>
            <a:ext cx="172045" cy="3440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700" kern="0" spc="-54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2</a:t>
            </a:r>
            <a:endParaRPr lang="en-US" sz="2700" dirty="0"/>
          </a:p>
        </p:txBody>
      </p:sp>
      <p:sp>
        <p:nvSpPr>
          <p:cNvPr id="13" name="Text 10"/>
          <p:cNvSpPr/>
          <p:nvPr/>
        </p:nvSpPr>
        <p:spPr>
          <a:xfrm>
            <a:off x="2558891" y="4013716"/>
            <a:ext cx="2867382" cy="358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50" kern="0" spc="-45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Prophet</a:t>
            </a:r>
            <a:endParaRPr lang="en-US" sz="2250" dirty="0"/>
          </a:p>
        </p:txBody>
      </p:sp>
      <p:sp>
        <p:nvSpPr>
          <p:cNvPr id="14" name="Text 11"/>
          <p:cNvSpPr/>
          <p:nvPr/>
        </p:nvSpPr>
        <p:spPr>
          <a:xfrm>
            <a:off x="2558891" y="4518303"/>
            <a:ext cx="5732145" cy="7798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190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Handles seasonality and trend changes for more robust long-term forecasting.</a:t>
            </a:r>
            <a:endParaRPr lang="en-US" sz="1900" dirty="0"/>
          </a:p>
        </p:txBody>
      </p:sp>
      <p:sp>
        <p:nvSpPr>
          <p:cNvPr id="15" name="Shape 12"/>
          <p:cNvSpPr/>
          <p:nvPr/>
        </p:nvSpPr>
        <p:spPr>
          <a:xfrm>
            <a:off x="1462147" y="6318528"/>
            <a:ext cx="852964" cy="30480"/>
          </a:xfrm>
          <a:prstGeom prst="roundRect">
            <a:avLst>
              <a:gd name="adj" fmla="val 335847"/>
            </a:avLst>
          </a:prstGeom>
          <a:solidFill>
            <a:srgbClr val="D6BADD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6" name="Shape 13"/>
          <p:cNvSpPr/>
          <p:nvPr/>
        </p:nvSpPr>
        <p:spPr>
          <a:xfrm>
            <a:off x="944344" y="6059686"/>
            <a:ext cx="548283" cy="548283"/>
          </a:xfrm>
          <a:prstGeom prst="roundRect">
            <a:avLst>
              <a:gd name="adj" fmla="val 18670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7" name="Text 14"/>
          <p:cNvSpPr/>
          <p:nvPr/>
        </p:nvSpPr>
        <p:spPr>
          <a:xfrm>
            <a:off x="1132463" y="6161723"/>
            <a:ext cx="172045" cy="3440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700" kern="0" spc="-54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3</a:t>
            </a:r>
            <a:endParaRPr lang="en-US" sz="2700" dirty="0"/>
          </a:p>
        </p:txBody>
      </p:sp>
      <p:sp>
        <p:nvSpPr>
          <p:cNvPr id="18" name="Text 15"/>
          <p:cNvSpPr/>
          <p:nvPr/>
        </p:nvSpPr>
        <p:spPr>
          <a:xfrm>
            <a:off x="2558891" y="6029325"/>
            <a:ext cx="2867382" cy="358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50" kern="0" spc="-45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LSTM</a:t>
            </a:r>
            <a:endParaRPr lang="en-US" sz="2250" dirty="0"/>
          </a:p>
        </p:txBody>
      </p:sp>
      <p:sp>
        <p:nvSpPr>
          <p:cNvPr id="19" name="Text 16"/>
          <p:cNvSpPr/>
          <p:nvPr/>
        </p:nvSpPr>
        <p:spPr>
          <a:xfrm>
            <a:off x="2558891" y="6533912"/>
            <a:ext cx="5732145" cy="7798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190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Learns long-term dependencies in sequential data for complex outbreak patterns.</a:t>
            </a:r>
            <a:endParaRPr lang="en-US" sz="19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12125" y="844153"/>
            <a:ext cx="7519749" cy="1364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350"/>
              </a:lnSpc>
              <a:buNone/>
            </a:pPr>
            <a:r>
              <a:rPr lang="en-US" sz="4250" kern="0" spc="-86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Classification and Risk Categorization</a:t>
            </a:r>
            <a:endParaRPr lang="en-US" sz="4250" dirty="0"/>
          </a:p>
        </p:txBody>
      </p:sp>
      <p:sp>
        <p:nvSpPr>
          <p:cNvPr id="4" name="Shape 1"/>
          <p:cNvSpPr/>
          <p:nvPr/>
        </p:nvSpPr>
        <p:spPr>
          <a:xfrm>
            <a:off x="812125" y="2557105"/>
            <a:ext cx="7519749" cy="1331000"/>
          </a:xfrm>
          <a:prstGeom prst="roundRect">
            <a:avLst>
              <a:gd name="adj" fmla="val 7323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" name="Text 2"/>
          <p:cNvSpPr/>
          <p:nvPr/>
        </p:nvSpPr>
        <p:spPr>
          <a:xfrm>
            <a:off x="1051798" y="2796778"/>
            <a:ext cx="2730103" cy="3412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2100" kern="0" spc="-43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</a:rPr>
              <a:t>Haversine Function</a:t>
            </a: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1051798" y="3277195"/>
            <a:ext cx="7040404" cy="3712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kern="0" spc="-37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</a:rPr>
              <a:t>Calculate great circle distance between two points on earth.</a:t>
            </a:r>
            <a:endParaRPr lang="en-US" sz="1800" dirty="0"/>
          </a:p>
        </p:txBody>
      </p:sp>
      <p:sp>
        <p:nvSpPr>
          <p:cNvPr id="7" name="Shape 4"/>
          <p:cNvSpPr/>
          <p:nvPr/>
        </p:nvSpPr>
        <p:spPr>
          <a:xfrm>
            <a:off x="812125" y="4120158"/>
            <a:ext cx="7519749" cy="1331000"/>
          </a:xfrm>
          <a:prstGeom prst="roundRect">
            <a:avLst>
              <a:gd name="adj" fmla="val 7323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8" name="Text 5"/>
          <p:cNvSpPr/>
          <p:nvPr/>
        </p:nvSpPr>
        <p:spPr>
          <a:xfrm>
            <a:off x="1051798" y="4359831"/>
            <a:ext cx="2730103" cy="3412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2100" kern="0" spc="-43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</a:rPr>
              <a:t>Elbow Curve</a:t>
            </a:r>
            <a:endParaRPr lang="en-US" sz="2100" dirty="0"/>
          </a:p>
        </p:txBody>
      </p:sp>
      <p:sp>
        <p:nvSpPr>
          <p:cNvPr id="9" name="Text 6"/>
          <p:cNvSpPr/>
          <p:nvPr/>
        </p:nvSpPr>
        <p:spPr>
          <a:xfrm>
            <a:off x="1051798" y="4840248"/>
            <a:ext cx="7040404" cy="3712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kern="0" spc="-37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</a:t>
            </a:r>
            <a:r>
              <a:rPr lang="en-US" sz="1800" kern="0" spc="-37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ethod for improving accuracy and robustness in classification.</a:t>
            </a:r>
            <a:endParaRPr lang="en-US" sz="1800" dirty="0"/>
          </a:p>
        </p:txBody>
      </p:sp>
      <p:sp>
        <p:nvSpPr>
          <p:cNvPr id="10" name="Shape 7"/>
          <p:cNvSpPr/>
          <p:nvPr/>
        </p:nvSpPr>
        <p:spPr>
          <a:xfrm>
            <a:off x="812125" y="5683210"/>
            <a:ext cx="7519749" cy="1702237"/>
          </a:xfrm>
          <a:prstGeom prst="roundRect">
            <a:avLst>
              <a:gd name="adj" fmla="val 5726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1" name="Text 8"/>
          <p:cNvSpPr/>
          <p:nvPr/>
        </p:nvSpPr>
        <p:spPr>
          <a:xfrm>
            <a:off x="1051798" y="5922883"/>
            <a:ext cx="2730103" cy="3412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2100" kern="0" spc="-43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</a:rPr>
              <a:t>Clustering Methods</a:t>
            </a:r>
            <a:endParaRPr lang="en-US" sz="2100" dirty="0"/>
          </a:p>
        </p:txBody>
      </p:sp>
      <p:sp>
        <p:nvSpPr>
          <p:cNvPr id="12" name="Text 9"/>
          <p:cNvSpPr/>
          <p:nvPr/>
        </p:nvSpPr>
        <p:spPr>
          <a:xfrm>
            <a:off x="1051798" y="6403300"/>
            <a:ext cx="7040404" cy="7424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1800" kern="0" spc="-37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Use DBSCAN and K-means algorithm for identifying cluster centers.</a:t>
            </a:r>
            <a:endParaRPr lang="en-US" sz="18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48320" y="667822"/>
            <a:ext cx="5892879" cy="712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kern="0" spc="-9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News Headline Analysis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320" y="1744147"/>
            <a:ext cx="1211937" cy="193917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423755" y="1986439"/>
            <a:ext cx="2851666" cy="3563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kern="0" spc="-45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Extraction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423755" y="2488168"/>
            <a:ext cx="5871924" cy="3877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190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Extract headlines from text files obtained via Google Scraper.</a:t>
            </a:r>
            <a:endParaRPr lang="en-US" sz="19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320" y="3683317"/>
            <a:ext cx="1211937" cy="193917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423755" y="3925610"/>
            <a:ext cx="2851666" cy="3563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kern="0" spc="-45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Geo-identification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423755" y="4427339"/>
            <a:ext cx="5871924" cy="3877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190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Identify countries and cities using GeonamesCache.</a:t>
            </a:r>
            <a:endParaRPr lang="en-US" sz="19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8320" y="5622488"/>
            <a:ext cx="1211937" cy="193917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423755" y="5864781"/>
            <a:ext cx="2851666" cy="3563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kern="0" spc="-45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Normalization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2423755" y="6366510"/>
            <a:ext cx="5871924" cy="3877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190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Normalize and tokenize headlines for analysis.</a:t>
            </a:r>
            <a:endParaRPr lang="en-US" sz="19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68906" y="605314"/>
            <a:ext cx="6374844" cy="646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050"/>
              </a:lnSpc>
              <a:buNone/>
            </a:pPr>
            <a:r>
              <a:rPr lang="en-US" sz="4050" kern="0" spc="-81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Geographic Data Integration</a:t>
            </a:r>
            <a:endParaRPr lang="en-US" sz="40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906" y="1580912"/>
            <a:ext cx="549116" cy="54911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68906" y="2349698"/>
            <a:ext cx="2584490" cy="323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kern="0" spc="-41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Geocoding</a:t>
            </a:r>
            <a:endParaRPr lang="en-US" sz="2000" dirty="0"/>
          </a:p>
        </p:txBody>
      </p:sp>
      <p:sp>
        <p:nvSpPr>
          <p:cNvPr id="6" name="Text 2"/>
          <p:cNvSpPr/>
          <p:nvPr/>
        </p:nvSpPr>
        <p:spPr>
          <a:xfrm>
            <a:off x="768906" y="2804517"/>
            <a:ext cx="7606189" cy="351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Use GeonamesCache to obtain latitude, longitude, and country codes.</a:t>
            </a:r>
            <a:endParaRPr lang="en-US" sz="17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8906" y="3815001"/>
            <a:ext cx="549116" cy="54911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68906" y="4583787"/>
            <a:ext cx="2584490" cy="323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kern="0" spc="-41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Data Enrichment</a:t>
            </a:r>
            <a:endParaRPr lang="en-US" sz="2000" dirty="0"/>
          </a:p>
        </p:txBody>
      </p:sp>
      <p:sp>
        <p:nvSpPr>
          <p:cNvPr id="9" name="Text 4"/>
          <p:cNvSpPr/>
          <p:nvPr/>
        </p:nvSpPr>
        <p:spPr>
          <a:xfrm>
            <a:off x="768906" y="5038606"/>
            <a:ext cx="7606189" cy="351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Append geographic data to headlines for clustering.</a:t>
            </a:r>
            <a:endParaRPr lang="en-US" sz="17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8906" y="6049089"/>
            <a:ext cx="549116" cy="54911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68906" y="6817876"/>
            <a:ext cx="2584490" cy="323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kern="0" spc="-41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Integration</a:t>
            </a:r>
            <a:endParaRPr lang="en-US" sz="2000" dirty="0"/>
          </a:p>
        </p:txBody>
      </p:sp>
      <p:sp>
        <p:nvSpPr>
          <p:cNvPr id="12" name="Text 6"/>
          <p:cNvSpPr/>
          <p:nvPr/>
        </p:nvSpPr>
        <p:spPr>
          <a:xfrm>
            <a:off x="768906" y="7272695"/>
            <a:ext cx="7606189" cy="351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Combine geographic data with other features for comprehensive analysis.</a:t>
            </a:r>
            <a:endParaRPr lang="en-US" sz="17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68693" y="795933"/>
            <a:ext cx="7085648" cy="726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700"/>
              </a:lnSpc>
              <a:buNone/>
            </a:pPr>
            <a:r>
              <a:rPr lang="en-US" sz="4550" kern="0" spc="-91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Clustering and Visualization</a:t>
            </a:r>
            <a:endParaRPr lang="en-US" sz="45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693" y="2015728"/>
            <a:ext cx="6161246" cy="380785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968693" y="6132195"/>
            <a:ext cx="2904530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250" kern="0" spc="-46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K-Means</a:t>
            </a:r>
            <a:endParaRPr lang="en-US" sz="2250" dirty="0"/>
          </a:p>
        </p:txBody>
      </p:sp>
      <p:sp>
        <p:nvSpPr>
          <p:cNvPr id="5" name="Text 2"/>
          <p:cNvSpPr/>
          <p:nvPr/>
        </p:nvSpPr>
        <p:spPr>
          <a:xfrm>
            <a:off x="968693" y="6643449"/>
            <a:ext cx="6161246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kern="0" spc="-39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Partition data into distinct clusters based on geographic proximity.</a:t>
            </a:r>
            <a:endParaRPr lang="en-US" sz="19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0223" y="2015728"/>
            <a:ext cx="6161365" cy="380797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500223" y="6132314"/>
            <a:ext cx="2904530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250" kern="0" spc="-46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DBSCAN</a:t>
            </a:r>
            <a:endParaRPr lang="en-US" sz="2250" dirty="0"/>
          </a:p>
        </p:txBody>
      </p:sp>
      <p:sp>
        <p:nvSpPr>
          <p:cNvPr id="8" name="Text 4"/>
          <p:cNvSpPr/>
          <p:nvPr/>
        </p:nvSpPr>
        <p:spPr>
          <a:xfrm>
            <a:off x="7500223" y="6643568"/>
            <a:ext cx="6161365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kern="0" spc="-39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Group data points based on density, handling outliers effectively.</a:t>
            </a:r>
            <a:endParaRPr lang="en-US" sz="1900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3CE3C9F-F8EA-F4CA-F597-9219BC13F038}"/>
              </a:ext>
            </a:extLst>
          </p:cNvPr>
          <p:cNvGrpSpPr/>
          <p:nvPr/>
        </p:nvGrpSpPr>
        <p:grpSpPr>
          <a:xfrm>
            <a:off x="12890795" y="7724351"/>
            <a:ext cx="1664280" cy="377640"/>
            <a:chOff x="12890795" y="7724351"/>
            <a:chExt cx="1664280" cy="377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83901D38-D464-36EE-72B7-B2E85F4289DE}"/>
                    </a:ext>
                  </a:extLst>
                </p14:cNvPr>
                <p14:cNvContentPartPr/>
                <p14:nvPr/>
              </p14:nvContentPartPr>
              <p14:xfrm>
                <a:off x="13612595" y="7724351"/>
                <a:ext cx="808920" cy="37764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83901D38-D464-36EE-72B7-B2E85F4289DE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3549595" y="7661351"/>
                  <a:ext cx="934560" cy="50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C84C5120-707A-09A3-65C0-51A58ACF1751}"/>
                    </a:ext>
                  </a:extLst>
                </p14:cNvPr>
                <p14:cNvContentPartPr/>
                <p14:nvPr/>
              </p14:nvContentPartPr>
              <p14:xfrm>
                <a:off x="14287595" y="7767191"/>
                <a:ext cx="203400" cy="22104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C84C5120-707A-09A3-65C0-51A58ACF1751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4224595" y="7704191"/>
                  <a:ext cx="329040" cy="34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B2925CC9-1339-4A70-4C0E-D799CBF5B553}"/>
                    </a:ext>
                  </a:extLst>
                </p14:cNvPr>
                <p14:cNvContentPartPr/>
                <p14:nvPr/>
              </p14:nvContentPartPr>
              <p14:xfrm>
                <a:off x="12890795" y="7859711"/>
                <a:ext cx="1664280" cy="23040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B2925CC9-1339-4A70-4C0E-D799CBF5B553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2828155" y="7796711"/>
                  <a:ext cx="1789920" cy="35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ADD40591-0EA5-F333-E2C5-6A95CA453049}"/>
                    </a:ext>
                  </a:extLst>
                </p14:cNvPr>
                <p14:cNvContentPartPr/>
                <p14:nvPr/>
              </p14:nvContentPartPr>
              <p14:xfrm>
                <a:off x="14188595" y="8035751"/>
                <a:ext cx="291600" cy="36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ADD40591-0EA5-F333-E2C5-6A95CA453049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4125955" y="7972751"/>
                  <a:ext cx="417240" cy="12600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68693" y="2434590"/>
            <a:ext cx="7345204" cy="726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700"/>
              </a:lnSpc>
              <a:buNone/>
            </a:pPr>
            <a:r>
              <a:rPr lang="en-US" sz="4550" kern="0" spc="-91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Conclusion and Future Scope</a:t>
            </a:r>
            <a:endParaRPr lang="en-US" sz="4550" dirty="0"/>
          </a:p>
        </p:txBody>
      </p:sp>
      <p:sp>
        <p:nvSpPr>
          <p:cNvPr id="3" name="Text 1"/>
          <p:cNvSpPr/>
          <p:nvPr/>
        </p:nvSpPr>
        <p:spPr>
          <a:xfrm>
            <a:off x="968693" y="3777734"/>
            <a:ext cx="2904530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250" kern="0" spc="-46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Project Summary</a:t>
            </a:r>
            <a:endParaRPr lang="en-US" sz="2250" dirty="0"/>
          </a:p>
        </p:txBody>
      </p:sp>
      <p:sp>
        <p:nvSpPr>
          <p:cNvPr id="4" name="Text 2"/>
          <p:cNvSpPr/>
          <p:nvPr/>
        </p:nvSpPr>
        <p:spPr>
          <a:xfrm>
            <a:off x="968693" y="4387691"/>
            <a:ext cx="3828931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kern="0" spc="-39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Successfully predicts disease outbreaks using time series and classification.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5407462" y="3777734"/>
            <a:ext cx="2904530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250" kern="0" spc="-46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Future Applications</a:t>
            </a:r>
            <a:endParaRPr lang="en-US" sz="2250" dirty="0"/>
          </a:p>
        </p:txBody>
      </p:sp>
      <p:sp>
        <p:nvSpPr>
          <p:cNvPr id="6" name="Text 4"/>
          <p:cNvSpPr/>
          <p:nvPr/>
        </p:nvSpPr>
        <p:spPr>
          <a:xfrm>
            <a:off x="5407462" y="4387691"/>
            <a:ext cx="3828931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kern="0" spc="-39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Extend to other diseases and integrate more data for refined predictions.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9846231" y="3777734"/>
            <a:ext cx="2904530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250" kern="0" spc="-46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Impact</a:t>
            </a:r>
            <a:endParaRPr lang="en-US" sz="2250" dirty="0"/>
          </a:p>
        </p:txBody>
      </p:sp>
      <p:sp>
        <p:nvSpPr>
          <p:cNvPr id="8" name="Text 6"/>
          <p:cNvSpPr/>
          <p:nvPr/>
        </p:nvSpPr>
        <p:spPr>
          <a:xfrm>
            <a:off x="9846231" y="4387691"/>
            <a:ext cx="3828931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kern="0" spc="-39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Provides a versatile model for global health crisis management.</a:t>
            </a:r>
            <a:endParaRPr lang="en-US" sz="19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FAEBEAEB-53D3-DBC1-F453-B391DDFF1742}"/>
                  </a:ext>
                </a:extLst>
              </p14:cNvPr>
              <p14:cNvContentPartPr/>
              <p14:nvPr/>
            </p14:nvContentPartPr>
            <p14:xfrm>
              <a:off x="12916355" y="7765031"/>
              <a:ext cx="1575360" cy="33624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FAEBEAEB-53D3-DBC1-F453-B391DDFF174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853355" y="7702391"/>
                <a:ext cx="1701000" cy="46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BA4BB123-7AA5-0276-20E8-74A59157A014}"/>
                  </a:ext>
                </a:extLst>
              </p14:cNvPr>
              <p14:cNvContentPartPr/>
              <p14:nvPr/>
            </p14:nvContentPartPr>
            <p14:xfrm>
              <a:off x="13489835" y="7928471"/>
              <a:ext cx="818280" cy="3312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BA4BB123-7AA5-0276-20E8-74A59157A01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3426835" y="7865471"/>
                <a:ext cx="943920" cy="1587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</TotalTime>
  <Words>378</Words>
  <Application>Microsoft Office PowerPoint</Application>
  <PresentationFormat>Custom</PresentationFormat>
  <Paragraphs>73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Source Sans Pro</vt:lpstr>
      <vt:lpstr>Source Sans Pro Bold</vt:lpstr>
      <vt:lpstr>Source Serif Pro Semi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Rhythm Gupta</cp:lastModifiedBy>
  <cp:revision>6</cp:revision>
  <dcterms:created xsi:type="dcterms:W3CDTF">2024-10-21T17:29:10Z</dcterms:created>
  <dcterms:modified xsi:type="dcterms:W3CDTF">2024-10-22T04:18:16Z</dcterms:modified>
</cp:coreProperties>
</file>